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65E2-5CA6-4E32-8247-8F6A487A306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AC012-3CE4-4548-AE23-9B324D756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788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65E2-5CA6-4E32-8247-8F6A487A306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AC012-3CE4-4548-AE23-9B324D756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25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65E2-5CA6-4E32-8247-8F6A487A306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AC012-3CE4-4548-AE23-9B324D756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5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65E2-5CA6-4E32-8247-8F6A487A306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AC012-3CE4-4548-AE23-9B324D756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913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65E2-5CA6-4E32-8247-8F6A487A306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AC012-3CE4-4548-AE23-9B324D756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016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65E2-5CA6-4E32-8247-8F6A487A306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AC012-3CE4-4548-AE23-9B324D756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70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65E2-5CA6-4E32-8247-8F6A487A306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AC012-3CE4-4548-AE23-9B324D756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0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65E2-5CA6-4E32-8247-8F6A487A306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AC012-3CE4-4548-AE23-9B324D756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46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65E2-5CA6-4E32-8247-8F6A487A306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AC012-3CE4-4548-AE23-9B324D756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378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65E2-5CA6-4E32-8247-8F6A487A306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AC012-3CE4-4548-AE23-9B324D756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489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65E2-5CA6-4E32-8247-8F6A487A306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AC012-3CE4-4548-AE23-9B324D756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611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565E2-5CA6-4E32-8247-8F6A487A306C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AC012-3CE4-4548-AE23-9B324D756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49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371600"/>
            <a:ext cx="6248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French Script MT" pitchFamily="66" charset="0"/>
              </a:rPr>
              <a:t>Classroom Rules and Regulations</a:t>
            </a:r>
            <a:endParaRPr lang="en-US" b="1" dirty="0">
              <a:latin typeface="French Script M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743200"/>
            <a:ext cx="6400800" cy="1752600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French Script MT" pitchFamily="66" charset="0"/>
              </a:rPr>
              <a:t>Ms. </a:t>
            </a:r>
            <a:r>
              <a:rPr lang="en-US" sz="4800" b="1" dirty="0" err="1" smtClean="0">
                <a:solidFill>
                  <a:schemeClr val="tx1"/>
                </a:solidFill>
                <a:latin typeface="French Script MT" pitchFamily="66" charset="0"/>
              </a:rPr>
              <a:t>Saumat</a:t>
            </a:r>
            <a:endParaRPr lang="en-US" sz="4800" b="1" dirty="0" smtClean="0">
              <a:solidFill>
                <a:schemeClr val="tx1"/>
              </a:solidFill>
              <a:latin typeface="French Script MT" pitchFamily="66" charset="0"/>
            </a:endParaRPr>
          </a:p>
          <a:p>
            <a:r>
              <a:rPr lang="en-US" sz="4800" b="1" dirty="0" smtClean="0">
                <a:solidFill>
                  <a:schemeClr val="tx1"/>
                </a:solidFill>
                <a:latin typeface="French Script MT" pitchFamily="66" charset="0"/>
              </a:rPr>
              <a:t>Class A</a:t>
            </a:r>
          </a:p>
          <a:p>
            <a:r>
              <a:rPr lang="en-US" sz="4800" b="1" dirty="0" smtClean="0">
                <a:solidFill>
                  <a:schemeClr val="tx1"/>
                </a:solidFill>
                <a:latin typeface="French Script MT" pitchFamily="66" charset="0"/>
              </a:rPr>
              <a:t>Room 123</a:t>
            </a:r>
            <a:endParaRPr lang="en-US" sz="4800" b="1" dirty="0">
              <a:solidFill>
                <a:schemeClr val="tx1"/>
              </a:solidFill>
              <a:latin typeface="Frenc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30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085671"/>
            <a:ext cx="8229600" cy="1676400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latin typeface="French Script MT" pitchFamily="66" charset="0"/>
              </a:rPr>
              <a:t/>
            </a:r>
            <a:br>
              <a:rPr lang="en-US" b="1" dirty="0">
                <a:latin typeface="French Script MT" pitchFamily="66" charset="0"/>
              </a:rPr>
            </a:br>
            <a:r>
              <a:rPr lang="en-US" b="1" dirty="0" smtClean="0">
                <a:latin typeface="French Script MT" pitchFamily="66" charset="0"/>
              </a:rPr>
              <a:t>Objectives:</a:t>
            </a:r>
            <a:endParaRPr lang="en-US" b="1" dirty="0">
              <a:latin typeface="French Script MT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2762071"/>
            <a:ext cx="6934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2800" b="1" dirty="0" smtClean="0">
                <a:latin typeface="French Script MT" pitchFamily="66" charset="0"/>
              </a:rPr>
              <a:t>To let the be obedient and responsible 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2800" b="1" dirty="0" smtClean="0">
                <a:latin typeface="French Script MT" pitchFamily="66" charset="0"/>
              </a:rPr>
              <a:t>To let them know the rules that they have to obey in 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29200" y="3962400"/>
            <a:ext cx="3962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400" b="1" dirty="0" smtClean="0">
                <a:latin typeface="French Script MT" pitchFamily="66" charset="0"/>
              </a:rPr>
              <a:t>Themselves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400" b="1" dirty="0" smtClean="0">
                <a:latin typeface="French Script MT" pitchFamily="66" charset="0"/>
              </a:rPr>
              <a:t>Classroom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400" b="1" dirty="0" smtClean="0">
                <a:latin typeface="French Script MT" pitchFamily="66" charset="0"/>
              </a:rPr>
              <a:t>Assignments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400" b="1" dirty="0" smtClean="0">
                <a:latin typeface="French Script MT" pitchFamily="66" charset="0"/>
              </a:rPr>
              <a:t>Seatwork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400" b="1" dirty="0" smtClean="0">
                <a:latin typeface="French Script MT" pitchFamily="66" charset="0"/>
              </a:rPr>
              <a:t>Cleaning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2400" b="1" dirty="0">
              <a:latin typeface="Frenc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672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en-US" sz="6000" b="1" dirty="0" smtClean="0">
                <a:latin typeface="French Script MT" pitchFamily="66" charset="0"/>
              </a:rPr>
              <a:t>Self:</a:t>
            </a:r>
            <a:endParaRPr lang="en-US" sz="6000" b="1" dirty="0">
              <a:latin typeface="French Script M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1752600"/>
            <a:ext cx="4191000" cy="1752600"/>
          </a:xfrm>
        </p:spPr>
        <p:txBody>
          <a:bodyPr>
            <a:noAutofit/>
          </a:bodyPr>
          <a:lstStyle/>
          <a:p>
            <a:pPr marL="457200" indent="-457200" algn="r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latin typeface="French Script MT" pitchFamily="66" charset="0"/>
              </a:rPr>
              <a:t>Be on time</a:t>
            </a:r>
          </a:p>
          <a:p>
            <a:pPr marL="457200" indent="-457200" algn="r">
              <a:buFont typeface="Arial" pitchFamily="34" charset="0"/>
              <a:buChar char="•"/>
            </a:pPr>
            <a:endParaRPr lang="en-US" b="1" dirty="0" smtClean="0">
              <a:solidFill>
                <a:schemeClr val="tx1"/>
              </a:solidFill>
              <a:latin typeface="French Script MT" pitchFamily="66" charset="0"/>
            </a:endParaRPr>
          </a:p>
          <a:p>
            <a:pPr marL="457200" indent="-457200" algn="r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latin typeface="French Script MT" pitchFamily="66" charset="0"/>
              </a:rPr>
              <a:t>Always wear your proper uniform</a:t>
            </a:r>
          </a:p>
          <a:p>
            <a:pPr marL="457200" indent="-457200" algn="r">
              <a:buFont typeface="Arial" pitchFamily="34" charset="0"/>
              <a:buChar char="•"/>
            </a:pPr>
            <a:endParaRPr lang="en-US" b="1" dirty="0" smtClean="0">
              <a:solidFill>
                <a:schemeClr val="tx1"/>
              </a:solidFill>
              <a:latin typeface="French Script MT" pitchFamily="66" charset="0"/>
            </a:endParaRPr>
          </a:p>
          <a:p>
            <a:pPr marL="457200" indent="-457200" algn="r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  <a:latin typeface="French Script MT" pitchFamily="66" charset="0"/>
              </a:rPr>
              <a:t>Always properly wear your uniform and I.D.</a:t>
            </a:r>
            <a:endParaRPr lang="en-US" b="1" dirty="0">
              <a:solidFill>
                <a:schemeClr val="tx1"/>
              </a:solidFill>
              <a:latin typeface="French Script MT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343401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180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2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atin typeface="French Script MT" pitchFamily="66" charset="0"/>
              </a:rPr>
              <a:t>Classroom</a:t>
            </a:r>
            <a:r>
              <a:rPr lang="en-US" sz="9600" b="1" dirty="0" smtClean="0"/>
              <a:t>:</a:t>
            </a:r>
            <a:endParaRPr lang="en-US" sz="9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970315"/>
            <a:ext cx="8153400" cy="1752600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4800" b="1" dirty="0" smtClean="0">
                <a:solidFill>
                  <a:schemeClr val="tx1"/>
                </a:solidFill>
                <a:latin typeface="French Script MT" pitchFamily="66" charset="0"/>
              </a:rPr>
              <a:t>Be on your proper sit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4800" b="1" dirty="0" smtClean="0">
                <a:solidFill>
                  <a:schemeClr val="tx1"/>
                </a:solidFill>
                <a:latin typeface="French Script MT" pitchFamily="66" charset="0"/>
              </a:rPr>
              <a:t>Always make your area clean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4800" b="1" dirty="0" smtClean="0">
                <a:solidFill>
                  <a:schemeClr val="tx1"/>
                </a:solidFill>
                <a:latin typeface="French Script MT" pitchFamily="66" charset="0"/>
              </a:rPr>
              <a:t>Don’t leave your things in the classroom </a:t>
            </a:r>
            <a:endParaRPr lang="en-US" sz="4800" b="1" dirty="0">
              <a:solidFill>
                <a:schemeClr val="tx1"/>
              </a:solidFill>
              <a:latin typeface="Frenc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916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58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19200" y="5334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atin typeface="French Script MT" pitchFamily="66" charset="0"/>
              </a:rPr>
              <a:t>Seatwork:</a:t>
            </a:r>
            <a:endParaRPr lang="en-US" sz="9600" b="1" dirty="0">
              <a:latin typeface="French Script M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209800"/>
            <a:ext cx="6400800" cy="1752600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tx1"/>
                </a:solidFill>
                <a:latin typeface="French Script MT" pitchFamily="66" charset="0"/>
              </a:rPr>
              <a:t>All seatwork must only be made during the time of the subject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tx1"/>
                </a:solidFill>
                <a:latin typeface="French Script MT" pitchFamily="66" charset="0"/>
              </a:rPr>
              <a:t>It must be pass at the end of the class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tx1"/>
                </a:solidFill>
                <a:latin typeface="French Script MT" pitchFamily="66" charset="0"/>
              </a:rPr>
              <a:t>Late papers will not be accepted</a:t>
            </a:r>
            <a:endParaRPr lang="en-US" sz="4000" b="1" dirty="0">
              <a:solidFill>
                <a:schemeClr val="tx1"/>
              </a:solidFill>
              <a:latin typeface="Frenc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64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524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atin typeface="French Script MT" pitchFamily="66" charset="0"/>
              </a:rPr>
              <a:t>Assignments:</a:t>
            </a:r>
            <a:endParaRPr lang="en-US" sz="9600" b="1" dirty="0">
              <a:latin typeface="French Script M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1981200"/>
            <a:ext cx="6400800" cy="1752600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4400" b="1" dirty="0" smtClean="0">
                <a:solidFill>
                  <a:schemeClr val="tx1"/>
                </a:solidFill>
                <a:latin typeface="French Script MT" pitchFamily="66" charset="0"/>
              </a:rPr>
              <a:t>All assignment must be made at home not in school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4400" b="1" dirty="0" smtClean="0">
                <a:solidFill>
                  <a:schemeClr val="tx1"/>
                </a:solidFill>
                <a:latin typeface="French Script MT" pitchFamily="66" charset="0"/>
              </a:rPr>
              <a:t>All assignment must be pass on the assigned time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4400" b="1" dirty="0" smtClean="0">
                <a:solidFill>
                  <a:schemeClr val="tx1"/>
                </a:solidFill>
                <a:latin typeface="French Script MT" pitchFamily="66" charset="0"/>
              </a:rPr>
              <a:t>Late papers will not be accepted</a:t>
            </a:r>
          </a:p>
        </p:txBody>
      </p:sp>
    </p:spTree>
    <p:extLst>
      <p:ext uri="{BB962C8B-B14F-4D97-AF65-F5344CB8AC3E}">
        <p14:creationId xmlns:p14="http://schemas.microsoft.com/office/powerpoint/2010/main" val="97421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04800"/>
            <a:ext cx="6781800" cy="609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atin typeface="French Script MT" pitchFamily="66" charset="0"/>
              </a:rPr>
              <a:t>Cleaning:</a:t>
            </a:r>
            <a:endParaRPr lang="en-US" sz="9600" b="1" dirty="0">
              <a:latin typeface="French Script M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2057400"/>
            <a:ext cx="6400800" cy="1752600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4800" b="1" dirty="0" smtClean="0">
                <a:solidFill>
                  <a:schemeClr val="tx1"/>
                </a:solidFill>
                <a:latin typeface="French Script MT" pitchFamily="66" charset="0"/>
              </a:rPr>
              <a:t>The assigned cleaners should clean during dismissal time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4800" b="1" dirty="0" smtClean="0">
                <a:solidFill>
                  <a:schemeClr val="tx1"/>
                </a:solidFill>
                <a:latin typeface="French Script MT" pitchFamily="66" charset="0"/>
              </a:rPr>
              <a:t>All cleaners should clean, a cleaner that will escape will be a cleaner for one month</a:t>
            </a:r>
            <a:endParaRPr lang="en-US" sz="4800" b="1" dirty="0">
              <a:solidFill>
                <a:schemeClr val="tx1"/>
              </a:solidFill>
              <a:latin typeface="French Script MT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7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157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Classroom Rules and Regulations</vt:lpstr>
      <vt:lpstr> Objectives:</vt:lpstr>
      <vt:lpstr>Self:</vt:lpstr>
      <vt:lpstr>Classroom:</vt:lpstr>
      <vt:lpstr>Seatwork:</vt:lpstr>
      <vt:lpstr>Assignments:</vt:lpstr>
      <vt:lpstr>Cleaning:</vt:lpstr>
    </vt:vector>
  </TitlesOfParts>
  <Company>ADDU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Rules and Regulations</dc:title>
  <dc:creator>user</dc:creator>
  <cp:lastModifiedBy>user</cp:lastModifiedBy>
  <cp:revision>5</cp:revision>
  <dcterms:created xsi:type="dcterms:W3CDTF">2012-10-01T03:02:43Z</dcterms:created>
  <dcterms:modified xsi:type="dcterms:W3CDTF">2012-10-01T03:47:12Z</dcterms:modified>
</cp:coreProperties>
</file>